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6858000" cy="9906000" type="A4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6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6ED9D-7FF4-4795-9631-3E1580F8F83E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252538"/>
            <a:ext cx="23431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6" y="4822827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6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486C2-0F16-4640-833F-C62FD4E274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8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486C2-0F16-4640-833F-C62FD4E2749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206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909-323C-4D00-BE0B-52849C3213A1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020-A429-4CE8-A978-794793A9A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425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909-323C-4D00-BE0B-52849C3213A1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020-A429-4CE8-A978-794793A9A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247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909-323C-4D00-BE0B-52849C3213A1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020-A429-4CE8-A978-794793A9A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847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909-323C-4D00-BE0B-52849C3213A1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020-A429-4CE8-A978-794793A9A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034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909-323C-4D00-BE0B-52849C3213A1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020-A429-4CE8-A978-794793A9A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162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909-323C-4D00-BE0B-52849C3213A1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020-A429-4CE8-A978-794793A9A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700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909-323C-4D00-BE0B-52849C3213A1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020-A429-4CE8-A978-794793A9A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61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909-323C-4D00-BE0B-52849C3213A1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020-A429-4CE8-A978-794793A9A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24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909-323C-4D00-BE0B-52849C3213A1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020-A429-4CE8-A978-794793A9A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64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909-323C-4D00-BE0B-52849C3213A1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020-A429-4CE8-A978-794793A9A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567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2909-323C-4D00-BE0B-52849C3213A1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3020-A429-4CE8-A978-794793A9A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220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52909-323C-4D00-BE0B-52849C3213A1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73020-A429-4CE8-A978-794793A9A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885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hyperlink" Target="http://www.dicovercrewkerne.org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144" y="64584"/>
            <a:ext cx="6892299" cy="9906000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3935100" y="3609974"/>
            <a:ext cx="576000" cy="2481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</a:rPr>
              <a:t>Savers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2076450" y="2381249"/>
            <a:ext cx="360000" cy="360000"/>
          </a:xfrm>
          <a:prstGeom prst="roundRect">
            <a:avLst/>
          </a:prstGeom>
          <a:ln w="1905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endParaRPr lang="en-GB" dirty="0"/>
          </a:p>
        </p:txBody>
      </p:sp>
      <p:sp>
        <p:nvSpPr>
          <p:cNvPr id="47" name="Rounded Rectangle 46"/>
          <p:cNvSpPr/>
          <p:nvPr/>
        </p:nvSpPr>
        <p:spPr>
          <a:xfrm>
            <a:off x="6248400" y="6648449"/>
            <a:ext cx="360000" cy="360000"/>
          </a:xfrm>
          <a:prstGeom prst="roundRect">
            <a:avLst/>
          </a:prstGeom>
          <a:ln w="1905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en-GB" dirty="0"/>
          </a:p>
        </p:txBody>
      </p:sp>
      <p:sp>
        <p:nvSpPr>
          <p:cNvPr id="48" name="Rounded Rectangle 47"/>
          <p:cNvSpPr/>
          <p:nvPr/>
        </p:nvSpPr>
        <p:spPr>
          <a:xfrm>
            <a:off x="6181725" y="6086475"/>
            <a:ext cx="360000" cy="360000"/>
          </a:xfrm>
          <a:prstGeom prst="roundRect">
            <a:avLst/>
          </a:prstGeom>
          <a:ln w="1905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en-GB" dirty="0"/>
          </a:p>
        </p:txBody>
      </p:sp>
      <p:sp>
        <p:nvSpPr>
          <p:cNvPr id="50" name="Rounded Rectangle 49"/>
          <p:cNvSpPr/>
          <p:nvPr/>
        </p:nvSpPr>
        <p:spPr>
          <a:xfrm>
            <a:off x="2626349" y="3858157"/>
            <a:ext cx="360000" cy="360000"/>
          </a:xfrm>
          <a:prstGeom prst="roundRect">
            <a:avLst/>
          </a:prstGeom>
          <a:ln w="1905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en-GB" dirty="0"/>
          </a:p>
        </p:txBody>
      </p:sp>
      <p:sp>
        <p:nvSpPr>
          <p:cNvPr id="53" name="Rounded Rectangle 52"/>
          <p:cNvSpPr/>
          <p:nvPr/>
        </p:nvSpPr>
        <p:spPr>
          <a:xfrm>
            <a:off x="2518349" y="4323270"/>
            <a:ext cx="468000" cy="360000"/>
          </a:xfrm>
          <a:prstGeom prst="roundRect">
            <a:avLst/>
          </a:prstGeom>
          <a:ln w="1905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en-GB" dirty="0"/>
          </a:p>
        </p:txBody>
      </p:sp>
      <p:sp>
        <p:nvSpPr>
          <p:cNvPr id="54" name="Rounded Rectangle 53"/>
          <p:cNvSpPr/>
          <p:nvPr/>
        </p:nvSpPr>
        <p:spPr>
          <a:xfrm>
            <a:off x="2457450" y="4773000"/>
            <a:ext cx="360000" cy="360000"/>
          </a:xfrm>
          <a:prstGeom prst="roundRect">
            <a:avLst/>
          </a:prstGeom>
          <a:ln w="1905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en-GB" dirty="0"/>
          </a:p>
        </p:txBody>
      </p:sp>
      <p:sp>
        <p:nvSpPr>
          <p:cNvPr id="55" name="Rounded Rectangle 54"/>
          <p:cNvSpPr/>
          <p:nvPr/>
        </p:nvSpPr>
        <p:spPr>
          <a:xfrm>
            <a:off x="2076450" y="4840383"/>
            <a:ext cx="360000" cy="360000"/>
          </a:xfrm>
          <a:prstGeom prst="roundRect">
            <a:avLst/>
          </a:prstGeom>
          <a:ln w="1905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en-GB" dirty="0"/>
          </a:p>
        </p:txBody>
      </p:sp>
      <p:sp>
        <p:nvSpPr>
          <p:cNvPr id="56" name="Rectangle 55"/>
          <p:cNvSpPr/>
          <p:nvPr/>
        </p:nvSpPr>
        <p:spPr>
          <a:xfrm>
            <a:off x="3169748" y="3520397"/>
            <a:ext cx="346075" cy="25678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PO</a:t>
            </a:r>
            <a:endParaRPr lang="en-GB" sz="1000" dirty="0"/>
          </a:p>
        </p:txBody>
      </p:sp>
      <p:sp>
        <p:nvSpPr>
          <p:cNvPr id="58" name="TextBox 57"/>
          <p:cNvSpPr txBox="1"/>
          <p:nvPr/>
        </p:nvSpPr>
        <p:spPr>
          <a:xfrm>
            <a:off x="138074" y="6118214"/>
            <a:ext cx="4760550" cy="34470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en-US" sz="1400" dirty="0"/>
          </a:p>
          <a:p>
            <a:pPr marL="342900" indent="-342900">
              <a:buAutoNum type="arabicPeriod"/>
            </a:pPr>
            <a:r>
              <a:rPr lang="en-US" sz="1400" dirty="0"/>
              <a:t>The Antiques Bazaar                 TA18 8AG          01460 77121</a:t>
            </a:r>
          </a:p>
          <a:p>
            <a:pPr marL="342900" indent="-342900">
              <a:buAutoNum type="arabicPeriod" startAt="2"/>
            </a:pPr>
            <a:r>
              <a:rPr lang="en-US" sz="1400" dirty="0" err="1"/>
              <a:t>Lawrences</a:t>
            </a:r>
            <a:r>
              <a:rPr lang="en-US" sz="1400" dirty="0"/>
              <a:t>	                 TA18 8AB          01460 73041</a:t>
            </a:r>
          </a:p>
          <a:p>
            <a:pPr marL="342900" indent="-342900">
              <a:buAutoNum type="arabicPeriod" startAt="3"/>
            </a:pPr>
            <a:r>
              <a:rPr lang="en-US" sz="1400" dirty="0" err="1"/>
              <a:t>Steptoes</a:t>
            </a:r>
            <a:r>
              <a:rPr lang="en-US" sz="1400" dirty="0"/>
              <a:t>	                 TA18 8AX          01460 74141</a:t>
            </a:r>
          </a:p>
          <a:p>
            <a:pPr marL="342900" indent="-342900">
              <a:buAutoNum type="arabicPeriod" startAt="4"/>
            </a:pPr>
            <a:r>
              <a:rPr lang="en-US" sz="1400" dirty="0"/>
              <a:t>Whatnots	                 TA18 8AX          01460 74557</a:t>
            </a:r>
          </a:p>
          <a:p>
            <a:r>
              <a:rPr lang="en-US" sz="1400" dirty="0"/>
              <a:t>5.	                </a:t>
            </a:r>
          </a:p>
          <a:p>
            <a:r>
              <a:rPr lang="en-US" sz="1400" dirty="0"/>
              <a:t>6.      Attic Antiques	                 TA18 7LA          01460 78498</a:t>
            </a:r>
          </a:p>
          <a:p>
            <a:pPr marL="342900" indent="-342900">
              <a:buAutoNum type="arabicPeriod" startAt="7"/>
            </a:pPr>
            <a:r>
              <a:rPr lang="en-US" sz="1400" dirty="0"/>
              <a:t>Crewkerne Antiques Centre    TA18 7LA          01460 77111</a:t>
            </a:r>
          </a:p>
          <a:p>
            <a:pPr marL="342900" indent="-342900">
              <a:buAutoNum type="arabicPeriod" startAt="8"/>
            </a:pPr>
            <a:r>
              <a:rPr lang="en-US" sz="1400" dirty="0" err="1"/>
              <a:t>Frantiques</a:t>
            </a:r>
            <a:r>
              <a:rPr lang="en-US" sz="1400" dirty="0"/>
              <a:t>	                 TA18 7HR         07730534345</a:t>
            </a:r>
          </a:p>
          <a:p>
            <a:pPr marL="342900" indent="-342900">
              <a:buAutoNum type="arabicPeriod" startAt="8"/>
            </a:pPr>
            <a:r>
              <a:rPr lang="en-US" sz="1400" dirty="0"/>
              <a:t>Eleven Squared                           TA18 7LE          07760617113</a:t>
            </a:r>
          </a:p>
          <a:p>
            <a:pPr marL="342900" indent="-342900">
              <a:buAutoNum type="arabicPlain" startAt="10"/>
            </a:pPr>
            <a:r>
              <a:rPr lang="en-US" sz="1400" dirty="0"/>
              <a:t>Crooked Horn                              TA18 7AB        07434914771</a:t>
            </a:r>
          </a:p>
          <a:p>
            <a:endParaRPr lang="en-US" sz="1400" dirty="0"/>
          </a:p>
          <a:p>
            <a:pPr algn="ctr"/>
            <a:r>
              <a:rPr lang="en-US" sz="1400" dirty="0">
                <a:hlinkClick r:id="rId4"/>
              </a:rPr>
              <a:t>www.dicovercrewkerne.org.uk</a:t>
            </a:r>
            <a:r>
              <a:rPr lang="en-US" sz="1400" dirty="0"/>
              <a:t> </a:t>
            </a:r>
          </a:p>
          <a:p>
            <a:pPr algn="ctr"/>
            <a:r>
              <a:rPr lang="en-US" sz="1400" dirty="0"/>
              <a:t>FB: </a:t>
            </a:r>
            <a:r>
              <a:rPr lang="en-US" sz="1400" dirty="0" err="1"/>
              <a:t>crewkernelocalinformation</a:t>
            </a:r>
            <a:r>
              <a:rPr lang="en-US" sz="1400" dirty="0"/>
              <a:t>        lic@crewkerne-tc.gov.uk</a:t>
            </a:r>
            <a:r>
              <a:rPr lang="en-US" dirty="0"/>
              <a:t>	</a:t>
            </a:r>
          </a:p>
          <a:p>
            <a:pPr marL="342900" indent="-342900">
              <a:buAutoNum type="arabicPeriod" startAt="13"/>
            </a:pP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 rot="5400000">
            <a:off x="3867683" y="1965750"/>
            <a:ext cx="4393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       Crewkerne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Antiques Trail 2024 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119054" y="8432713"/>
            <a:ext cx="18665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©Crewkerne </a:t>
            </a:r>
            <a:r>
              <a:rPr lang="en-GB" sz="1400" dirty="0" err="1"/>
              <a:t>Lic</a:t>
            </a:r>
            <a:endParaRPr lang="en-GB" sz="1400" dirty="0"/>
          </a:p>
        </p:txBody>
      </p:sp>
      <p:sp>
        <p:nvSpPr>
          <p:cNvPr id="2" name="Rectangle 1"/>
          <p:cNvSpPr/>
          <p:nvPr/>
        </p:nvSpPr>
        <p:spPr>
          <a:xfrm>
            <a:off x="4079706" y="1701800"/>
            <a:ext cx="331163" cy="1595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4011287" y="1602274"/>
            <a:ext cx="468000" cy="396000"/>
          </a:xfrm>
          <a:prstGeom prst="roundRect">
            <a:avLst/>
          </a:prstGeom>
          <a:ln w="1905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900" y="1674269"/>
            <a:ext cx="296474" cy="2964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3006" y="2084175"/>
            <a:ext cx="350094" cy="24622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05553" y="1992130"/>
            <a:ext cx="333168" cy="24622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E86A066-180C-919D-F694-D672B2833C40}"/>
              </a:ext>
            </a:extLst>
          </p:cNvPr>
          <p:cNvSpPr/>
          <p:nvPr/>
        </p:nvSpPr>
        <p:spPr>
          <a:xfrm>
            <a:off x="2817451" y="1992130"/>
            <a:ext cx="406450" cy="38911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947623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294B83A8E51D4A8AA14E4018C75254" ma:contentTypeVersion="4" ma:contentTypeDescription="Create a new document." ma:contentTypeScope="" ma:versionID="211500c497e22ac36501472356b1641b">
  <xsd:schema xmlns:xsd="http://www.w3.org/2001/XMLSchema" xmlns:xs="http://www.w3.org/2001/XMLSchema" xmlns:p="http://schemas.microsoft.com/office/2006/metadata/properties" xmlns:ns3="86829aa3-5919-4718-9af2-636c1909760a" targetNamespace="http://schemas.microsoft.com/office/2006/metadata/properties" ma:root="true" ma:fieldsID="6a1cd39d259af9322f379535e21611ab" ns3:_="">
    <xsd:import namespace="86829aa3-5919-4718-9af2-636c190976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829aa3-5919-4718-9af2-636c190976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3EDC7C-BA35-484C-A602-DE25E271B6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829aa3-5919-4718-9af2-636c190976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BF8727-B32C-4653-B373-B7CE5FBD26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EF3028-D44E-425D-AC89-453C500685FA}">
  <ds:schemaRefs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86829aa3-5919-4718-9af2-636c1909760a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</TotalTime>
  <Words>106</Words>
  <Application>Microsoft Office PowerPoint</Application>
  <PresentationFormat>A4 Paper (210x297 mm)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LIC</dc:creator>
  <cp:lastModifiedBy>Dianne Butler</cp:lastModifiedBy>
  <cp:revision>49</cp:revision>
  <cp:lastPrinted>2024-11-21T11:47:34Z</cp:lastPrinted>
  <dcterms:created xsi:type="dcterms:W3CDTF">2018-10-19T11:23:01Z</dcterms:created>
  <dcterms:modified xsi:type="dcterms:W3CDTF">2024-11-21T11:48:38Z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0x010100CB294B83A8E51D4A8AA14E4018C75254</vt:lpwstr>
  </property>
</Properties>
</file>